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34" autoAdjust="0"/>
    <p:restoredTop sz="94684" autoAdjust="0"/>
  </p:normalViewPr>
  <p:slideViewPr>
    <p:cSldViewPr snapToGrid="0" snapToObjects="1">
      <p:cViewPr varScale="1">
        <p:scale>
          <a:sx n="70" d="100"/>
          <a:sy n="70" d="100"/>
        </p:scale>
        <p:origin x="-20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0E26-74E7-BA4A-8206-15E52B5262AE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11FF-DD18-C942-AA62-25A816B180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1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0E26-74E7-BA4A-8206-15E52B5262AE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11FF-DD18-C942-AA62-25A816B180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4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0E26-74E7-BA4A-8206-15E52B5262AE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11FF-DD18-C942-AA62-25A816B180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7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0E26-74E7-BA4A-8206-15E52B5262AE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11FF-DD18-C942-AA62-25A816B180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2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0E26-74E7-BA4A-8206-15E52B5262AE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11FF-DD18-C942-AA62-25A816B180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9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0E26-74E7-BA4A-8206-15E52B5262AE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11FF-DD18-C942-AA62-25A816B180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0E26-74E7-BA4A-8206-15E52B5262AE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11FF-DD18-C942-AA62-25A816B180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0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0E26-74E7-BA4A-8206-15E52B5262AE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11FF-DD18-C942-AA62-25A816B180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8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0E26-74E7-BA4A-8206-15E52B5262AE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11FF-DD18-C942-AA62-25A816B180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8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0E26-74E7-BA4A-8206-15E52B5262AE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11FF-DD18-C942-AA62-25A816B180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0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0E26-74E7-BA4A-8206-15E52B5262AE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11FF-DD18-C942-AA62-25A816B180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6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D0E26-74E7-BA4A-8206-15E52B5262AE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111FF-DD18-C942-AA62-25A816B180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8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5652490"/>
            <a:ext cx="9144000" cy="120550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9144000" cy="140235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922" y="5854578"/>
            <a:ext cx="8286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/>
          <p:nvPr/>
        </p:nvPicPr>
        <p:blipFill>
          <a:blip r:embed="rId3"/>
          <a:stretch/>
        </p:blipFill>
        <p:spPr>
          <a:xfrm>
            <a:off x="356332" y="220805"/>
            <a:ext cx="8496000" cy="1027080"/>
          </a:xfrm>
          <a:prstGeom prst="rect">
            <a:avLst/>
          </a:prstGeom>
          <a:ln>
            <a:noFill/>
          </a:ln>
        </p:spPr>
      </p:pic>
      <p:grpSp>
        <p:nvGrpSpPr>
          <p:cNvPr id="17" name="Group 16"/>
          <p:cNvGrpSpPr/>
          <p:nvPr/>
        </p:nvGrpSpPr>
        <p:grpSpPr>
          <a:xfrm>
            <a:off x="2948688" y="5737103"/>
            <a:ext cx="692416" cy="1044000"/>
            <a:chOff x="436652" y="5471920"/>
            <a:chExt cx="692416" cy="10440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6652" y="5471920"/>
              <a:ext cx="692416" cy="789786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438329" y="6201290"/>
              <a:ext cx="605332" cy="314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b="1" dirty="0">
                  <a:solidFill>
                    <a:srgbClr val="000090"/>
                  </a:solidFill>
                </a:rPr>
                <a:t>UFBA</a:t>
              </a:r>
              <a:r>
                <a:rPr lang="pt-BR" dirty="0" smtClean="0">
                  <a:solidFill>
                    <a:srgbClr val="000090"/>
                  </a:solidFill>
                  <a:effectLst/>
                </a:rPr>
                <a:t> </a:t>
              </a:r>
              <a:endParaRPr lang="en-US" dirty="0">
                <a:solidFill>
                  <a:srgbClr val="000090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574964" y="1567665"/>
            <a:ext cx="1628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smtClean="0">
                <a:latin typeface="Monotype Corsiva"/>
                <a:cs typeface="Monotype Corsiva"/>
              </a:rPr>
              <a:t>Convite</a:t>
            </a:r>
            <a:endParaRPr lang="pt-BR" sz="4000">
              <a:latin typeface="Monotype Corsiva"/>
              <a:cs typeface="Monotype Corsiv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5659" y="2251543"/>
            <a:ext cx="74699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Palestra sobre  </a:t>
            </a:r>
            <a:r>
              <a:rPr lang="pt-BR" sz="4000" b="1" dirty="0" smtClean="0"/>
              <a:t>Metodologias ativas</a:t>
            </a:r>
            <a:endParaRPr lang="pt-BR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6652" y="4303189"/>
            <a:ext cx="7814788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Data:</a:t>
            </a:r>
            <a:r>
              <a:rPr lang="pt-BR" dirty="0" smtClean="0"/>
              <a:t> 17 de outubro de 2018</a:t>
            </a:r>
          </a:p>
          <a:p>
            <a:pPr>
              <a:lnSpc>
                <a:spcPct val="120000"/>
              </a:lnSpc>
            </a:pPr>
            <a:r>
              <a:rPr lang="pt-BR" b="1" dirty="0" smtClean="0"/>
              <a:t>Hora:</a:t>
            </a:r>
            <a:r>
              <a:rPr lang="pt-BR" dirty="0" smtClean="0"/>
              <a:t> 17:30h</a:t>
            </a:r>
          </a:p>
          <a:p>
            <a:pPr>
              <a:lnSpc>
                <a:spcPct val="120000"/>
              </a:lnSpc>
            </a:pPr>
            <a:r>
              <a:rPr lang="pt-BR" b="1" dirty="0" smtClean="0"/>
              <a:t>Local:</a:t>
            </a:r>
            <a:r>
              <a:rPr lang="pt-BR" dirty="0" smtClean="0"/>
              <a:t> Sala da Congregação, Escola Politécnica da UFBA</a:t>
            </a:r>
            <a:endParaRPr lang="pt-BR" dirty="0"/>
          </a:p>
        </p:txBody>
      </p:sp>
      <p:sp>
        <p:nvSpPr>
          <p:cNvPr id="13" name="TextBox 12"/>
          <p:cNvSpPr txBox="1"/>
          <p:nvPr/>
        </p:nvSpPr>
        <p:spPr>
          <a:xfrm>
            <a:off x="621727" y="3509403"/>
            <a:ext cx="5499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Com o Prof. Dr. </a:t>
            </a:r>
            <a:r>
              <a:rPr lang="pt-BR" sz="2000" b="1" dirty="0" smtClean="0"/>
              <a:t>Ivanildo José da Silva Júnior </a:t>
            </a:r>
            <a:r>
              <a:rPr lang="pt-BR" sz="2000" dirty="0" smtClean="0"/>
              <a:t>(UFC)</a:t>
            </a:r>
            <a:endParaRPr lang="pt-BR" sz="20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/>
          <a:srcRect l="10596" r="11902" b="9871"/>
          <a:stretch/>
        </p:blipFill>
        <p:spPr>
          <a:xfrm>
            <a:off x="6027098" y="3166438"/>
            <a:ext cx="2679356" cy="207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56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40</Words>
  <Application>Microsoft Office PowerPoint</Application>
  <PresentationFormat>Apresentação na tela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Company>UFBA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Luiz Santos</dc:creator>
  <cp:lastModifiedBy>LOBATO</cp:lastModifiedBy>
  <cp:revision>11</cp:revision>
  <cp:lastPrinted>2018-10-14T22:49:07Z</cp:lastPrinted>
  <dcterms:created xsi:type="dcterms:W3CDTF">2018-10-14T21:39:15Z</dcterms:created>
  <dcterms:modified xsi:type="dcterms:W3CDTF">2018-10-15T16:09:04Z</dcterms:modified>
</cp:coreProperties>
</file>